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0"/>
  </p:notesMasterIdLst>
  <p:handoutMasterIdLst>
    <p:handoutMasterId r:id="rId21"/>
  </p:handoutMasterIdLst>
  <p:sldIdLst>
    <p:sldId id="344" r:id="rId2"/>
    <p:sldId id="347" r:id="rId3"/>
    <p:sldId id="345" r:id="rId4"/>
    <p:sldId id="354" r:id="rId5"/>
    <p:sldId id="353" r:id="rId6"/>
    <p:sldId id="358" r:id="rId7"/>
    <p:sldId id="351" r:id="rId8"/>
    <p:sldId id="350" r:id="rId9"/>
    <p:sldId id="336" r:id="rId10"/>
    <p:sldId id="363" r:id="rId11"/>
    <p:sldId id="364" r:id="rId12"/>
    <p:sldId id="355" r:id="rId13"/>
    <p:sldId id="356" r:id="rId14"/>
    <p:sldId id="341" r:id="rId15"/>
    <p:sldId id="346" r:id="rId16"/>
    <p:sldId id="357" r:id="rId17"/>
    <p:sldId id="361" r:id="rId18"/>
    <p:sldId id="362" r:id="rId19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honda Cooper-DeHoff" initials="RC" lastIdx="6" clrIdx="6">
    <p:extLst/>
  </p:cmAuthor>
  <p:cmAuthor id="1" name="Elsey, Amanda R" initials="EAR" lastIdx="1" clrIdx="0">
    <p:extLst/>
  </p:cmAuthor>
  <p:cmAuthor id="2" name="Johnson" initials="J" lastIdx="1" clrIdx="1">
    <p:extLst/>
  </p:cmAuthor>
  <p:cmAuthor id="3" name="Cavallari,Larisa H" initials="CH" lastIdx="23" clrIdx="2">
    <p:extLst/>
  </p:cmAuthor>
  <p:cmAuthor id="4" name="Julie Johnson" initials="JJ" lastIdx="28" clrIdx="3">
    <p:extLst/>
  </p:cmAuthor>
  <p:cmAuthor id="5" name="Dehoff,Rhonda Marsha" initials="DM" lastIdx="3" clrIdx="4">
    <p:extLst/>
  </p:cmAuthor>
  <p:cmAuthor id="6" name="Rhonda DeHoff" initials="RD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F9EED"/>
    <a:srgbClr val="1A8CEA"/>
    <a:srgbClr val="3364FF"/>
    <a:srgbClr val="0000FF"/>
    <a:srgbClr val="FBFBFB"/>
    <a:srgbClr val="C5CCE0"/>
    <a:srgbClr val="C6C3E4"/>
    <a:srgbClr val="F2F2F2"/>
    <a:srgbClr val="C8D2A0"/>
    <a:srgbClr val="99B1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985" autoAdjust="0"/>
    <p:restoredTop sz="94660"/>
  </p:normalViewPr>
  <p:slideViewPr>
    <p:cSldViewPr snapToGrid="0">
      <p:cViewPr>
        <p:scale>
          <a:sx n="100" d="100"/>
          <a:sy n="100" d="100"/>
        </p:scale>
        <p:origin x="-97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B5E22B0D-DEA8-48CE-914D-9C84FF690B6E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279D9E41-5A29-4567-8A21-EB869508E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902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55A12EE5-4CB3-416D-851F-7C5DFD9209A5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6525" y="1158875"/>
            <a:ext cx="417195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1669"/>
            <a:ext cx="5588000" cy="3650456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1364DD20-006E-4050-83B9-CD120E032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901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4444-BBB2-49F8-9F7F-EB313CB7F09B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C5B7-F0A0-4614-B8B9-9C9544A82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951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4444-BBB2-49F8-9F7F-EB313CB7F09B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C5B7-F0A0-4614-B8B9-9C9544A82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27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4444-BBB2-49F8-9F7F-EB313CB7F09B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C5B7-F0A0-4614-B8B9-9C9544A82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97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4444-BBB2-49F8-9F7F-EB313CB7F09B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C5B7-F0A0-4614-B8B9-9C9544A82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73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4444-BBB2-49F8-9F7F-EB313CB7F09B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C5B7-F0A0-4614-B8B9-9C9544A82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523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4444-BBB2-49F8-9F7F-EB313CB7F09B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C5B7-F0A0-4614-B8B9-9C9544A82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628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4444-BBB2-49F8-9F7F-EB313CB7F09B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C5B7-F0A0-4614-B8B9-9C9544A82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049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4444-BBB2-49F8-9F7F-EB313CB7F09B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C5B7-F0A0-4614-B8B9-9C9544A82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21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4444-BBB2-49F8-9F7F-EB313CB7F09B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C5B7-F0A0-4614-B8B9-9C9544A82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6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4444-BBB2-49F8-9F7F-EB313CB7F09B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C5B7-F0A0-4614-B8B9-9C9544A82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071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4444-BBB2-49F8-9F7F-EB313CB7F09B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C5B7-F0A0-4614-B8B9-9C9544A82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119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856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Darla.Fjerstad@sanfordhealth.org" TargetMode="External"/><Relationship Id="rId13" Type="http://schemas.openxmlformats.org/officeDocument/2006/relationships/hyperlink" Target="mailto:Amanda.Saeger@sanfordhealth.org" TargetMode="External"/><Relationship Id="rId18" Type="http://schemas.openxmlformats.org/officeDocument/2006/relationships/hyperlink" Target="mailto:Michael.McHale@avera.org" TargetMode="External"/><Relationship Id="rId26" Type="http://schemas.openxmlformats.org/officeDocument/2006/relationships/hyperlink" Target="mailto:Kathy.Miles@avera.org" TargetMode="External"/><Relationship Id="rId3" Type="http://schemas.openxmlformats.org/officeDocument/2006/relationships/hyperlink" Target="mailto:Janet.Wollman@avera.org" TargetMode="External"/><Relationship Id="rId21" Type="http://schemas.openxmlformats.org/officeDocument/2006/relationships/hyperlink" Target="mailto:Stacy.Weller@sanfordhealth.org" TargetMode="External"/><Relationship Id="rId7" Type="http://schemas.openxmlformats.org/officeDocument/2006/relationships/hyperlink" Target="mailto:pmorgan1@regionalhealth.com" TargetMode="External"/><Relationship Id="rId12" Type="http://schemas.openxmlformats.org/officeDocument/2006/relationships/hyperlink" Target="mailto:mschweppeme@rcmed.net" TargetMode="External"/><Relationship Id="rId17" Type="http://schemas.openxmlformats.org/officeDocument/2006/relationships/hyperlink" Target="mailto:Cassie.McClure@sanfordhealth.org" TargetMode="External"/><Relationship Id="rId25" Type="http://schemas.openxmlformats.org/officeDocument/2006/relationships/hyperlink" Target="mailto:Laurie.Koerner@avera.org" TargetMode="External"/><Relationship Id="rId2" Type="http://schemas.openxmlformats.org/officeDocument/2006/relationships/hyperlink" Target="mailto:Stephanie.Rieck@sanfordhealth.org" TargetMode="External"/><Relationship Id="rId16" Type="http://schemas.openxmlformats.org/officeDocument/2006/relationships/hyperlink" Target="mailto:Rebecca.Washnok@avera.org" TargetMode="External"/><Relationship Id="rId20" Type="http://schemas.openxmlformats.org/officeDocument/2006/relationships/hyperlink" Target="mailto:Karla.Ludwig@avera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atie.Bruns@usd.edu" TargetMode="External"/><Relationship Id="rId11" Type="http://schemas.openxmlformats.org/officeDocument/2006/relationships/hyperlink" Target="mailto:Bryan.Haan@avera.org" TargetMode="External"/><Relationship Id="rId24" Type="http://schemas.openxmlformats.org/officeDocument/2006/relationships/hyperlink" Target="mailto:Debbie.Qua@sanfordhealth.org" TargetMode="External"/><Relationship Id="rId5" Type="http://schemas.openxmlformats.org/officeDocument/2006/relationships/hyperlink" Target="mailto:Kris.Nelson@sanfordhealth.org" TargetMode="External"/><Relationship Id="rId15" Type="http://schemas.openxmlformats.org/officeDocument/2006/relationships/hyperlink" Target="mailto:Deborah.Skaff@sanfordhealth.org" TargetMode="External"/><Relationship Id="rId23" Type="http://schemas.openxmlformats.org/officeDocument/2006/relationships/hyperlink" Target="mailto:kvollmer1@regionalhealth.com" TargetMode="External"/><Relationship Id="rId10" Type="http://schemas.openxmlformats.org/officeDocument/2006/relationships/hyperlink" Target="mailto:mermish@regionalhealth.com" TargetMode="External"/><Relationship Id="rId19" Type="http://schemas.openxmlformats.org/officeDocument/2006/relationships/hyperlink" Target="mailto:Margaret.Kropuensk@sanfordhealth.org" TargetMode="External"/><Relationship Id="rId4" Type="http://schemas.openxmlformats.org/officeDocument/2006/relationships/hyperlink" Target="mailto:thite@regionalhealth.com" TargetMode="External"/><Relationship Id="rId9" Type="http://schemas.openxmlformats.org/officeDocument/2006/relationships/hyperlink" Target="mailto:cvoeltz@ncheart.com" TargetMode="External"/><Relationship Id="rId14" Type="http://schemas.openxmlformats.org/officeDocument/2006/relationships/hyperlink" Target="mailto:Chantelle.McCoy@avera.org" TargetMode="External"/><Relationship Id="rId22" Type="http://schemas.openxmlformats.org/officeDocument/2006/relationships/hyperlink" Target="mailto:Pat.Sivesind@avera.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759" y="371475"/>
            <a:ext cx="8468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Welcome to our Department of Internal Medicine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625" y="1676400"/>
            <a:ext cx="783515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My journey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Your journey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Our Department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10 Major Divisions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Access to our Divisions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Matching System Blocks in </a:t>
            </a:r>
            <a:r>
              <a:rPr lang="en-US" sz="2400" dirty="0"/>
              <a:t>Pillar 1</a:t>
            </a:r>
            <a:r>
              <a:rPr lang="en-US" sz="2400" dirty="0" smtClean="0"/>
              <a:t> to Specialists in Pillar 2-3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89276"/>
            <a:ext cx="4139417" cy="314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95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uw madis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uw madis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47775" y="312738"/>
            <a:ext cx="2616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Journey…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28713" y="1481138"/>
            <a:ext cx="6881812" cy="4402138"/>
            <a:chOff x="1128713" y="1481138"/>
            <a:chExt cx="6881812" cy="4402138"/>
          </a:xfrm>
        </p:grpSpPr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25" y="2695575"/>
              <a:ext cx="2743200" cy="2054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650" y="4176713"/>
              <a:ext cx="2047875" cy="1706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713" y="1481138"/>
              <a:ext cx="2105025" cy="217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562100" y="1481138"/>
              <a:ext cx="1323975" cy="176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00175" y="3543300"/>
              <a:ext cx="1743075" cy="238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338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uw madis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uw madis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47775" y="312738"/>
            <a:ext cx="2616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Journey…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3 specialists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7775" y="1143000"/>
            <a:ext cx="2971800" cy="2971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3057" y="2143125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3 specialists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2527" y="3352801"/>
            <a:ext cx="3162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32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uw madis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uw madis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47775" y="312738"/>
            <a:ext cx="2616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Journey…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28713" y="1481138"/>
            <a:ext cx="6881812" cy="4402138"/>
            <a:chOff x="1128713" y="1481138"/>
            <a:chExt cx="6881812" cy="4402138"/>
          </a:xfrm>
        </p:grpSpPr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25" y="2695575"/>
              <a:ext cx="2743200" cy="2054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650" y="4176713"/>
              <a:ext cx="2047875" cy="1706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713" y="1481138"/>
              <a:ext cx="2105025" cy="2171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562100" y="1481138"/>
              <a:ext cx="1323975" cy="176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00175" y="3543300"/>
              <a:ext cx="1743075" cy="238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04974" y="2652713"/>
            <a:ext cx="5776075" cy="1909762"/>
            <a:chOff x="1733549" y="2833688"/>
            <a:chExt cx="5776075" cy="190976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9" y="2833688"/>
              <a:ext cx="5776075" cy="190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733549" y="2833688"/>
              <a:ext cx="5776075" cy="190976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573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uw madis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uw madis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0650" y="312738"/>
            <a:ext cx="6415346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Major Divisions in Internal Medicine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Primary Care (GIM) 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Hospital Medicine</a:t>
            </a:r>
          </a:p>
          <a:p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Cardiology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Dermatology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Endocrinology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Gastroenterology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Geriatric Medicine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Hematology/Oncology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Infectious Diseases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Nephrology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Pulmonology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Rheumatology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65 Electives Available in Clinical Years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8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0392135"/>
              </p:ext>
            </p:extLst>
          </p:nvPr>
        </p:nvGraphicFramePr>
        <p:xfrm>
          <a:off x="2" y="-5"/>
          <a:ext cx="9143999" cy="6869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4725"/>
                <a:gridCol w="1296073"/>
                <a:gridCol w="1885950"/>
                <a:gridCol w="1701629"/>
                <a:gridCol w="1530925"/>
                <a:gridCol w="1434697"/>
              </a:tblGrid>
              <a:tr h="1459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</a:rPr>
                        <a:t>CLERKSHIP GUIDE TO </a:t>
                      </a:r>
                      <a:r>
                        <a:rPr lang="en-US" sz="1000" b="1" u="none" strike="noStrike" dirty="0" smtClean="0">
                          <a:effectLst/>
                        </a:rPr>
                        <a:t>SPECIALISTS (DEPT</a:t>
                      </a:r>
                      <a:r>
                        <a:rPr lang="en-US" sz="1000" b="1" u="none" strike="noStrike" baseline="0" dirty="0" smtClean="0">
                          <a:effectLst/>
                        </a:rPr>
                        <a:t> of IM)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</a:rPr>
                        <a:t>DIVISION</a:t>
                      </a:r>
                      <a:endParaRPr lang="en-US" sz="8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</a:rPr>
                        <a:t>CHIEF</a:t>
                      </a:r>
                      <a:endParaRPr lang="en-US" sz="8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</a:rPr>
                        <a:t>COORDINATOR: SF - SANFORD</a:t>
                      </a:r>
                      <a:endParaRPr lang="en-US" sz="8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</a:rPr>
                        <a:t>COORDINATOR: SF - AVERA</a:t>
                      </a:r>
                      <a:endParaRPr lang="en-US" sz="8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</a:rPr>
                        <a:t>COORDINATOR: RAPID CITY</a:t>
                      </a:r>
                      <a:endParaRPr lang="en-US" sz="8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</a:rPr>
                        <a:t>COORDINATOR: YANKTON</a:t>
                      </a:r>
                      <a:endParaRPr lang="en-US" sz="8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 smtClean="0">
                          <a:effectLst/>
                        </a:rPr>
                        <a:t>GIM- OUTPATIENT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Eric Larson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Candace Zeigler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Scott Hiltunen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James Bowman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Tyler Hanson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2"/>
                        </a:rPr>
                        <a:t>Stephanie.Rieck@sanfordhealth.org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3"/>
                        </a:rPr>
                        <a:t>Janet.Wollman@avera.org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4"/>
                        </a:rPr>
                        <a:t>thite@regionalhealth.com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605-665-7841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605-328-7516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605-782-8329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605-755-3300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 smtClean="0">
                          <a:effectLst/>
                        </a:rPr>
                        <a:t>GIM- OUTPATIENT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Nathan Miller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Randall Lamfers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Nathan Miller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Shahid Ahmad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Beth Mikkelsen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5"/>
                        </a:rPr>
                        <a:t>Kris.Nelson@sanfordhealth.org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6"/>
                        </a:rPr>
                        <a:t>Katie.Bruns@usd.edu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7"/>
                        </a:rPr>
                        <a:t>pmorgan1@regionalhealth.com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605-668-8000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605-328-4973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605-357-1364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605-755-8894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smtClean="0">
                          <a:effectLst/>
                        </a:rPr>
                        <a:t>CARDIOLOGY / CCU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Adam Stys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Adam Stys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Paul Carpenter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Jose Teixeira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Will Hurley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8"/>
                        </a:rPr>
                        <a:t>Darla.Fjerstad@sanfordhealth.org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9"/>
                        </a:rPr>
                        <a:t>cvoeltz@ncheart.com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10"/>
                        </a:rPr>
                        <a:t>mermish@regionalhealth.com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605-665-7841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605-312-2253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605-977-5000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605-755-4300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DERMATOLOGY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Brian Knutson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smtClean="0">
                          <a:effectLst/>
                        </a:rPr>
                        <a:t>(appointment </a:t>
                      </a:r>
                      <a:r>
                        <a:rPr lang="en-US" sz="800" u="none" strike="noStrike" dirty="0">
                          <a:effectLst/>
                        </a:rPr>
                        <a:t>pending)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Brian Knutson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Gregory Wittenberg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James Young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recruitment in </a:t>
                      </a:r>
                      <a:r>
                        <a:rPr lang="en-US" sz="800" u="none" strike="noStrike" dirty="0" smtClean="0">
                          <a:effectLst/>
                        </a:rPr>
                        <a:t>process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11"/>
                        </a:rPr>
                        <a:t>Bryan.Haan@avera.org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12"/>
                        </a:rPr>
                        <a:t>mschweppeme@rcmed.net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605-655-7841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605-322-6971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605-342-3280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ENDOCRINOLOGY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Ajaz Banka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John Palmer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Ajaz Banka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smtClean="0">
                          <a:effectLst/>
                        </a:rPr>
                        <a:t>(appointment </a:t>
                      </a:r>
                      <a:r>
                        <a:rPr lang="en-US" sz="800" u="none" strike="noStrike" dirty="0">
                          <a:effectLst/>
                        </a:rPr>
                        <a:t>pending)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smtClean="0">
                          <a:effectLst/>
                        </a:rPr>
                        <a:t>(appointment </a:t>
                      </a:r>
                      <a:r>
                        <a:rPr lang="en-US" sz="800" u="none" strike="noStrike" dirty="0">
                          <a:effectLst/>
                        </a:rPr>
                        <a:t>pending)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13"/>
                        </a:rPr>
                        <a:t>Amanda.Saeger@sanfordhealth.org 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14"/>
                        </a:rPr>
                        <a:t>Chantelle.McCoy@avera.org 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recruitment in </a:t>
                      </a:r>
                      <a:r>
                        <a:rPr lang="en-US" sz="800" u="none" strike="noStrike" dirty="0" smtClean="0">
                          <a:effectLst/>
                        </a:rPr>
                        <a:t>process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recruitment in </a:t>
                      </a:r>
                      <a:r>
                        <a:rPr lang="en-US" sz="800" u="none" strike="noStrike" dirty="0" smtClean="0">
                          <a:effectLst/>
                        </a:rPr>
                        <a:t>process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605-328-8143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605-322-7617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GASTROENTEROLOGY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Jorge Gilbert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Jorge Gilbert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Cristina Hill Jensen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smtClean="0">
                          <a:effectLst/>
                        </a:rPr>
                        <a:t>(appointment </a:t>
                      </a:r>
                      <a:r>
                        <a:rPr lang="en-US" sz="800" u="none" strike="noStrike" dirty="0">
                          <a:effectLst/>
                        </a:rPr>
                        <a:t>pending)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Stephen Gutnik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15"/>
                        </a:rPr>
                        <a:t>Deborah.Skaff@sanfordhealth.org 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16"/>
                        </a:rPr>
                        <a:t>Rebecca.Washnok@avera.org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recruitment in </a:t>
                      </a:r>
                      <a:r>
                        <a:rPr lang="en-US" sz="800" u="none" strike="noStrike" dirty="0" smtClean="0">
                          <a:effectLst/>
                        </a:rPr>
                        <a:t>process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605-665-7841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605-328-8511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605-322-8631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HEMATOLOGY/ONCOLOGY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Michael McHale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Jonathan Bleeker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Michael McHale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Joshua Lukenbill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Mary Villanueva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Jonathan Bleeker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17"/>
                        </a:rPr>
                        <a:t>Cassie.McClure@sanfordhealth.org 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18"/>
                        </a:rPr>
                        <a:t>Michael.McHale@avera.org 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605-755-2301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605-665-7841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605-328-8628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605-322-6900 &amp; ask for Dr. McHale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INFECTIOUS DISEASES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Jennifer Hsu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Jennifer Hsu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Brian Pepito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smtClean="0">
                          <a:effectLst/>
                        </a:rPr>
                        <a:t>(appointment </a:t>
                      </a:r>
                      <a:r>
                        <a:rPr lang="en-US" sz="800" u="none" strike="noStrike" dirty="0">
                          <a:effectLst/>
                        </a:rPr>
                        <a:t>pending)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Covered by Telemedicine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19"/>
                        </a:rPr>
                        <a:t>Margaret.Kropuenske@sanfordhealth.org 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20"/>
                        </a:rPr>
                        <a:t>Karla.Ludwig@avera.org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recruitment in </a:t>
                      </a:r>
                      <a:r>
                        <a:rPr lang="en-US" sz="800" u="none" strike="noStrike" dirty="0" smtClean="0">
                          <a:effectLst/>
                        </a:rPr>
                        <a:t>process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Avera.org/</a:t>
                      </a:r>
                      <a:r>
                        <a:rPr lang="en-US" sz="800" u="none" strike="noStrike" dirty="0" err="1">
                          <a:effectLst/>
                        </a:rPr>
                        <a:t>ecare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605-328-8438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605-322-7250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NEPHROLOGY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Larry Burris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Larry Burris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Arvin Santos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Louis Raymond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Byron Neilsen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21"/>
                        </a:rPr>
                        <a:t>Stacy.Weller@sanfordhealth.org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22"/>
                        </a:rPr>
                        <a:t>Pat.Sivesind@avera.org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23"/>
                        </a:rPr>
                        <a:t>kvollmer1@regionalhealth.com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605-665-7841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</a:rPr>
                        <a:t> 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605-322-5806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605-755-3327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smtClean="0">
                          <a:effectLst/>
                        </a:rPr>
                        <a:t>PULMONOLOGY / ICU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Debbie Qua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Debbie Qua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Eyad Kawar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smtClean="0">
                          <a:effectLst/>
                        </a:rPr>
                        <a:t>(appointment </a:t>
                      </a:r>
                      <a:r>
                        <a:rPr lang="en-US" sz="800" u="none" strike="noStrike" dirty="0">
                          <a:effectLst/>
                        </a:rPr>
                        <a:t>pending)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Lori Hansen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24"/>
                        </a:rPr>
                        <a:t>Debbie.Qua@sanfordhealth.org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25"/>
                        </a:rPr>
                        <a:t>Laurie.Koerner@avera.org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recruitment in </a:t>
                      </a:r>
                      <a:r>
                        <a:rPr lang="en-US" sz="800" u="none" strike="noStrike" dirty="0" smtClean="0">
                          <a:effectLst/>
                        </a:rPr>
                        <a:t>process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605-665-1152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605-328-8900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605-322-6938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RHEUMATOLOGY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Joseph Fanciullo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smtClean="0">
                          <a:effectLst/>
                        </a:rPr>
                        <a:t>(appointment </a:t>
                      </a:r>
                      <a:r>
                        <a:rPr lang="en-US" sz="800" u="none" strike="noStrike" dirty="0">
                          <a:effectLst/>
                        </a:rPr>
                        <a:t>pending)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Joseph Fanciullo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Jennifer May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Dr. Leann Maska-Bassing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recruitment in </a:t>
                      </a:r>
                      <a:r>
                        <a:rPr lang="en-US" sz="800" u="none" strike="noStrike" dirty="0" smtClean="0">
                          <a:effectLst/>
                        </a:rPr>
                        <a:t>process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26"/>
                        </a:rPr>
                        <a:t>Kathy.Miles@avera.org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605-755-3300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605-665-1722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  <a:tr h="1459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605-322-6644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9" marR="4629" marT="462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027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9" y="952499"/>
            <a:ext cx="3938634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0" y="947738"/>
            <a:ext cx="3944162" cy="508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27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uw madis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uw madis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490663"/>
            <a:ext cx="2243137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8619" y="2062161"/>
            <a:ext cx="2234305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619" y="2547935"/>
            <a:ext cx="2252038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1688" y="3064214"/>
            <a:ext cx="2235645" cy="284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771775" y="2362200"/>
            <a:ext cx="3552825" cy="27908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413" y="2881312"/>
            <a:ext cx="25431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85900" y="312738"/>
            <a:ext cx="6415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Major Divisions in Internal Medicine</a:t>
            </a:r>
          </a:p>
        </p:txBody>
      </p:sp>
    </p:spTree>
    <p:extLst>
      <p:ext uri="{BB962C8B-B14F-4D97-AF65-F5344CB8AC3E}">
        <p14:creationId xmlns:p14="http://schemas.microsoft.com/office/powerpoint/2010/main" xmlns="" val="10379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43" r="7472"/>
          <a:stretch/>
        </p:blipFill>
        <p:spPr bwMode="auto">
          <a:xfrm rot="16200000">
            <a:off x="2096990" y="-540437"/>
            <a:ext cx="5149049" cy="8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5334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Normal EKG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3150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5334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Abnormal EKG 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35" t="5159" r="8507" b="5413"/>
          <a:stretch/>
        </p:blipFill>
        <p:spPr bwMode="auto">
          <a:xfrm rot="16200000">
            <a:off x="2142626" y="-600574"/>
            <a:ext cx="4876799" cy="851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23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527" y="1285875"/>
            <a:ext cx="3856598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109" y="1295399"/>
            <a:ext cx="3847417" cy="493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759" y="371475"/>
            <a:ext cx="8468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Welcome to our Department of Internal Medicine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4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83" y="1209675"/>
            <a:ext cx="3864739" cy="498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204913"/>
            <a:ext cx="3870233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759" y="371475"/>
            <a:ext cx="8468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Welcome to our Department of Internal Medicine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41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uw madis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uw madis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47775" y="312738"/>
            <a:ext cx="2410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 Journey…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490663"/>
            <a:ext cx="2243137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8619" y="2062161"/>
            <a:ext cx="2234305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619" y="2547935"/>
            <a:ext cx="2252038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1688" y="3064214"/>
            <a:ext cx="2235645" cy="284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66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uw madis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uw madis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47775" y="312738"/>
            <a:ext cx="2410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 Journey…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490663"/>
            <a:ext cx="2243137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8619" y="2062161"/>
            <a:ext cx="2234305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619" y="2547935"/>
            <a:ext cx="2252038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1688" y="3064214"/>
            <a:ext cx="2235645" cy="284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771775" y="2362200"/>
            <a:ext cx="3552825" cy="27908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6150" y="2728913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50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uw madis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uw madis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47775" y="312738"/>
            <a:ext cx="2410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 Journey…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490663"/>
            <a:ext cx="2243137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8619" y="2062161"/>
            <a:ext cx="2234305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619" y="2547935"/>
            <a:ext cx="2252038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1688" y="3064214"/>
            <a:ext cx="2235645" cy="284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771775" y="2362200"/>
            <a:ext cx="3552825" cy="27908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8025" y="2843213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51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uw madis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uw madis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47775" y="312738"/>
            <a:ext cx="2410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 Journey…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774" y="4458290"/>
            <a:ext cx="3238501" cy="18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225660"/>
            <a:ext cx="28479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5660"/>
            <a:ext cx="3421062" cy="161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288140"/>
            <a:ext cx="3001963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90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1049" y="2274849"/>
            <a:ext cx="6781800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5486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23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uw madis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uw madis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47775" y="312738"/>
            <a:ext cx="2616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Journey…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490663"/>
            <a:ext cx="2243137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8619" y="2062161"/>
            <a:ext cx="2234305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619" y="2547935"/>
            <a:ext cx="2252038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1688" y="3064214"/>
            <a:ext cx="2235645" cy="284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44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10900</TotalTime>
  <Words>441</Words>
  <Application>Microsoft Office PowerPoint</Application>
  <PresentationFormat>On-screen Show (4:3)</PresentationFormat>
  <Paragraphs>244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Duke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Davis</dc:creator>
  <cp:lastModifiedBy>Hewlett-Packard Company</cp:lastModifiedBy>
  <cp:revision>284</cp:revision>
  <cp:lastPrinted>2016-10-21T14:25:04Z</cp:lastPrinted>
  <dcterms:created xsi:type="dcterms:W3CDTF">2016-09-09T15:27:07Z</dcterms:created>
  <dcterms:modified xsi:type="dcterms:W3CDTF">2017-03-07T23:09:32Z</dcterms:modified>
</cp:coreProperties>
</file>